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F9ADE0-0D86-4BB4-8216-6531AC0444B1}" type="doc">
      <dgm:prSet loTypeId="urn:microsoft.com/office/officeart/2005/8/layout/target1" loCatId="relationship" qsTypeId="urn:microsoft.com/office/officeart/2005/8/quickstyle/simple4" qsCatId="simple" csTypeId="urn:microsoft.com/office/officeart/2005/8/colors/accent1_2" csCatId="accent1" phldr="1"/>
      <dgm:spPr/>
    </dgm:pt>
    <dgm:pt modelId="{4B5F41FD-C2A0-43AC-8A53-4E86CE9E78BD}">
      <dgm:prSet phldrT="[Text]" custT="1"/>
      <dgm:spPr/>
      <dgm:t>
        <a:bodyPr/>
        <a:lstStyle/>
        <a:p>
          <a:r>
            <a:rPr lang="en-PH" sz="1800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Technology and Education</a:t>
          </a:r>
        </a:p>
        <a:p>
          <a:r>
            <a:rPr lang="en-PH" sz="1800" b="1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Instructional Technology</a:t>
          </a:r>
          <a:endParaRPr lang="en-PH" sz="1800" b="1" dirty="0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D2D1B384-D61A-4A8F-8572-E0CD5D221D56}" type="parTrans" cxnId="{632729DD-3839-4D91-A45D-7C9D1949DB9F}">
      <dgm:prSet/>
      <dgm:spPr/>
      <dgm:t>
        <a:bodyPr/>
        <a:lstStyle/>
        <a:p>
          <a:endParaRPr lang="en-PH"/>
        </a:p>
      </dgm:t>
    </dgm:pt>
    <dgm:pt modelId="{3183993C-F8CA-4EC5-984B-929C03F18784}" type="sibTrans" cxnId="{632729DD-3839-4D91-A45D-7C9D1949DB9F}">
      <dgm:prSet/>
      <dgm:spPr/>
      <dgm:t>
        <a:bodyPr/>
        <a:lstStyle/>
        <a:p>
          <a:endParaRPr lang="en-PH"/>
        </a:p>
      </dgm:t>
    </dgm:pt>
    <dgm:pt modelId="{2E710AB4-E5C1-4C59-8B40-626C0C114D78}">
      <dgm:prSet phldrT="[Text]" custT="1"/>
      <dgm:spPr/>
      <dgm:t>
        <a:bodyPr/>
        <a:lstStyle/>
        <a:p>
          <a:r>
            <a:rPr lang="en-PH" sz="1800" b="1" dirty="0" smtClean="0">
              <a:solidFill>
                <a:srgbClr val="92D050"/>
              </a:solidFill>
            </a:rPr>
            <a:t>Technology Integration</a:t>
          </a:r>
          <a:endParaRPr lang="en-PH" sz="1800" b="1" dirty="0">
            <a:solidFill>
              <a:srgbClr val="92D050"/>
            </a:solidFill>
          </a:endParaRPr>
        </a:p>
      </dgm:t>
    </dgm:pt>
    <dgm:pt modelId="{0585EB72-C66F-476E-964D-448CC2CE6F1E}" type="parTrans" cxnId="{D5967FF2-EA79-4E94-86F6-E246367F1CEC}">
      <dgm:prSet/>
      <dgm:spPr/>
      <dgm:t>
        <a:bodyPr/>
        <a:lstStyle/>
        <a:p>
          <a:endParaRPr lang="en-PH"/>
        </a:p>
      </dgm:t>
    </dgm:pt>
    <dgm:pt modelId="{73518F96-A547-40BA-9F25-0EA83B860337}" type="sibTrans" cxnId="{D5967FF2-EA79-4E94-86F6-E246367F1CEC}">
      <dgm:prSet/>
      <dgm:spPr/>
      <dgm:t>
        <a:bodyPr/>
        <a:lstStyle/>
        <a:p>
          <a:endParaRPr lang="en-PH"/>
        </a:p>
      </dgm:t>
    </dgm:pt>
    <dgm:pt modelId="{F458082D-BC80-4E49-9752-95421A793029}">
      <dgm:prSet phldrT="[Text]" custT="1"/>
      <dgm:spPr/>
      <dgm:t>
        <a:bodyPr/>
        <a:lstStyle/>
        <a:p>
          <a:r>
            <a:rPr lang="en-PH" sz="1800" b="1" dirty="0" smtClean="0">
              <a:solidFill>
                <a:srgbClr val="FFC000"/>
              </a:solidFill>
            </a:rPr>
            <a:t>Educational Media</a:t>
          </a:r>
          <a:endParaRPr lang="en-PH" sz="1800" b="1" dirty="0">
            <a:solidFill>
              <a:srgbClr val="FFC000"/>
            </a:solidFill>
          </a:endParaRPr>
        </a:p>
      </dgm:t>
    </dgm:pt>
    <dgm:pt modelId="{65D2035B-7F15-4822-B992-94ACEEB750C3}" type="parTrans" cxnId="{DC8888F3-B24C-44F5-B98D-F84048B15503}">
      <dgm:prSet/>
      <dgm:spPr/>
      <dgm:t>
        <a:bodyPr/>
        <a:lstStyle/>
        <a:p>
          <a:endParaRPr lang="en-PH"/>
        </a:p>
      </dgm:t>
    </dgm:pt>
    <dgm:pt modelId="{14C1F312-B01C-4910-A14D-2969554B1C72}" type="sibTrans" cxnId="{DC8888F3-B24C-44F5-B98D-F84048B15503}">
      <dgm:prSet/>
      <dgm:spPr/>
      <dgm:t>
        <a:bodyPr/>
        <a:lstStyle/>
        <a:p>
          <a:endParaRPr lang="en-PH"/>
        </a:p>
      </dgm:t>
    </dgm:pt>
    <dgm:pt modelId="{3316D99E-09A5-4260-8BB2-BD771A42CE93}" type="pres">
      <dgm:prSet presAssocID="{FCF9ADE0-0D86-4BB4-8216-6531AC0444B1}" presName="composite" presStyleCnt="0">
        <dgm:presLayoutVars>
          <dgm:chMax val="5"/>
          <dgm:dir/>
          <dgm:resizeHandles val="exact"/>
        </dgm:presLayoutVars>
      </dgm:prSet>
      <dgm:spPr/>
    </dgm:pt>
    <dgm:pt modelId="{DD73B9C2-7E5B-45C8-82C0-7A5A75AEA85A}" type="pres">
      <dgm:prSet presAssocID="{4B5F41FD-C2A0-43AC-8A53-4E86CE9E78BD}" presName="circle1" presStyleLbl="lnNode1" presStyleIdx="0" presStyleCnt="3"/>
      <dgm:spPr/>
    </dgm:pt>
    <dgm:pt modelId="{EF7CCF78-7790-4DE8-9F9E-B30111D60CA0}" type="pres">
      <dgm:prSet presAssocID="{4B5F41FD-C2A0-43AC-8A53-4E86CE9E78BD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C39F839B-2BF0-45FF-9636-69A250060F19}" type="pres">
      <dgm:prSet presAssocID="{4B5F41FD-C2A0-43AC-8A53-4E86CE9E78BD}" presName="line1" presStyleLbl="callout" presStyleIdx="0" presStyleCnt="6"/>
      <dgm:spPr/>
    </dgm:pt>
    <dgm:pt modelId="{8FEF2334-9A2F-4969-B890-2252A754BCA5}" type="pres">
      <dgm:prSet presAssocID="{4B5F41FD-C2A0-43AC-8A53-4E86CE9E78BD}" presName="d1" presStyleLbl="callout" presStyleIdx="1" presStyleCnt="6"/>
      <dgm:spPr/>
    </dgm:pt>
    <dgm:pt modelId="{8C342481-9B84-445B-B85E-D9FF7C3BFEBC}" type="pres">
      <dgm:prSet presAssocID="{2E710AB4-E5C1-4C59-8B40-626C0C114D78}" presName="circle2" presStyleLbl="lnNode1" presStyleIdx="1" presStyleCnt="3"/>
      <dgm:spPr/>
    </dgm:pt>
    <dgm:pt modelId="{842E3C93-A959-4BBF-9E4E-1F04B753ECD7}" type="pres">
      <dgm:prSet presAssocID="{2E710AB4-E5C1-4C59-8B40-626C0C114D78}" presName="text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0F2DFCF2-1E1A-48E3-B1C0-F3BE7F913581}" type="pres">
      <dgm:prSet presAssocID="{2E710AB4-E5C1-4C59-8B40-626C0C114D78}" presName="line2" presStyleLbl="callout" presStyleIdx="2" presStyleCnt="6"/>
      <dgm:spPr/>
    </dgm:pt>
    <dgm:pt modelId="{269FDB3F-472E-4EE4-A965-DBB617FB2C6D}" type="pres">
      <dgm:prSet presAssocID="{2E710AB4-E5C1-4C59-8B40-626C0C114D78}" presName="d2" presStyleLbl="callout" presStyleIdx="3" presStyleCnt="6"/>
      <dgm:spPr/>
    </dgm:pt>
    <dgm:pt modelId="{B66B1AE7-1BC8-4ABD-90D4-9862F64C82DA}" type="pres">
      <dgm:prSet presAssocID="{F458082D-BC80-4E49-9752-95421A793029}" presName="circle3" presStyleLbl="lnNode1" presStyleIdx="2" presStyleCnt="3" custLinFactNeighborX="833" custLinFactNeighborY="10833"/>
      <dgm:spPr/>
    </dgm:pt>
    <dgm:pt modelId="{8C073061-8828-4908-AEBD-E20D43A1173A}" type="pres">
      <dgm:prSet presAssocID="{F458082D-BC80-4E49-9752-95421A793029}" presName="text3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1EB326A4-D0E8-4576-A6AC-A81EE5D80BC6}" type="pres">
      <dgm:prSet presAssocID="{F458082D-BC80-4E49-9752-95421A793029}" presName="line3" presStyleLbl="callout" presStyleIdx="4" presStyleCnt="6"/>
      <dgm:spPr/>
    </dgm:pt>
    <dgm:pt modelId="{10FBD3C8-DFFE-4C91-91B1-DB5C88423EB9}" type="pres">
      <dgm:prSet presAssocID="{F458082D-BC80-4E49-9752-95421A793029}" presName="d3" presStyleLbl="callout" presStyleIdx="5" presStyleCnt="6"/>
      <dgm:spPr/>
    </dgm:pt>
  </dgm:ptLst>
  <dgm:cxnLst>
    <dgm:cxn modelId="{C422037D-4913-4D16-BC36-8B2FD1C56143}" type="presOf" srcId="{4B5F41FD-C2A0-43AC-8A53-4E86CE9E78BD}" destId="{EF7CCF78-7790-4DE8-9F9E-B30111D60CA0}" srcOrd="0" destOrd="0" presId="urn:microsoft.com/office/officeart/2005/8/layout/target1"/>
    <dgm:cxn modelId="{3A4B6009-50DB-4F79-A29C-E7D5DC83ED3D}" type="presOf" srcId="{F458082D-BC80-4E49-9752-95421A793029}" destId="{8C073061-8828-4908-AEBD-E20D43A1173A}" srcOrd="0" destOrd="0" presId="urn:microsoft.com/office/officeart/2005/8/layout/target1"/>
    <dgm:cxn modelId="{632729DD-3839-4D91-A45D-7C9D1949DB9F}" srcId="{FCF9ADE0-0D86-4BB4-8216-6531AC0444B1}" destId="{4B5F41FD-C2A0-43AC-8A53-4E86CE9E78BD}" srcOrd="0" destOrd="0" parTransId="{D2D1B384-D61A-4A8F-8572-E0CD5D221D56}" sibTransId="{3183993C-F8CA-4EC5-984B-929C03F18784}"/>
    <dgm:cxn modelId="{4CADEAD0-372D-4DC5-ADB3-E813BBD4E2EB}" type="presOf" srcId="{FCF9ADE0-0D86-4BB4-8216-6531AC0444B1}" destId="{3316D99E-09A5-4260-8BB2-BD771A42CE93}" srcOrd="0" destOrd="0" presId="urn:microsoft.com/office/officeart/2005/8/layout/target1"/>
    <dgm:cxn modelId="{9FA12787-4D27-430B-85D4-1CCB67AEA1FA}" type="presOf" srcId="{2E710AB4-E5C1-4C59-8B40-626C0C114D78}" destId="{842E3C93-A959-4BBF-9E4E-1F04B753ECD7}" srcOrd="0" destOrd="0" presId="urn:microsoft.com/office/officeart/2005/8/layout/target1"/>
    <dgm:cxn modelId="{DC8888F3-B24C-44F5-B98D-F84048B15503}" srcId="{FCF9ADE0-0D86-4BB4-8216-6531AC0444B1}" destId="{F458082D-BC80-4E49-9752-95421A793029}" srcOrd="2" destOrd="0" parTransId="{65D2035B-7F15-4822-B992-94ACEEB750C3}" sibTransId="{14C1F312-B01C-4910-A14D-2969554B1C72}"/>
    <dgm:cxn modelId="{D5967FF2-EA79-4E94-86F6-E246367F1CEC}" srcId="{FCF9ADE0-0D86-4BB4-8216-6531AC0444B1}" destId="{2E710AB4-E5C1-4C59-8B40-626C0C114D78}" srcOrd="1" destOrd="0" parTransId="{0585EB72-C66F-476E-964D-448CC2CE6F1E}" sibTransId="{73518F96-A547-40BA-9F25-0EA83B860337}"/>
    <dgm:cxn modelId="{0810A127-8B53-4FD9-BE64-AB5A1020CAA6}" type="presParOf" srcId="{3316D99E-09A5-4260-8BB2-BD771A42CE93}" destId="{DD73B9C2-7E5B-45C8-82C0-7A5A75AEA85A}" srcOrd="0" destOrd="0" presId="urn:microsoft.com/office/officeart/2005/8/layout/target1"/>
    <dgm:cxn modelId="{C8096782-72D0-496B-984E-4BC20FE9CB86}" type="presParOf" srcId="{3316D99E-09A5-4260-8BB2-BD771A42CE93}" destId="{EF7CCF78-7790-4DE8-9F9E-B30111D60CA0}" srcOrd="1" destOrd="0" presId="urn:microsoft.com/office/officeart/2005/8/layout/target1"/>
    <dgm:cxn modelId="{EC5AF29B-85BB-4DBA-9922-B5BB16BC0181}" type="presParOf" srcId="{3316D99E-09A5-4260-8BB2-BD771A42CE93}" destId="{C39F839B-2BF0-45FF-9636-69A250060F19}" srcOrd="2" destOrd="0" presId="urn:microsoft.com/office/officeart/2005/8/layout/target1"/>
    <dgm:cxn modelId="{94523F55-1A1E-44F7-BF05-E8B562B7A630}" type="presParOf" srcId="{3316D99E-09A5-4260-8BB2-BD771A42CE93}" destId="{8FEF2334-9A2F-4969-B890-2252A754BCA5}" srcOrd="3" destOrd="0" presId="urn:microsoft.com/office/officeart/2005/8/layout/target1"/>
    <dgm:cxn modelId="{B4F7A5AF-F1C4-4F37-96A8-292E12DB3793}" type="presParOf" srcId="{3316D99E-09A5-4260-8BB2-BD771A42CE93}" destId="{8C342481-9B84-445B-B85E-D9FF7C3BFEBC}" srcOrd="4" destOrd="0" presId="urn:microsoft.com/office/officeart/2005/8/layout/target1"/>
    <dgm:cxn modelId="{DD454A17-D08D-407E-9D7B-496BD3C60157}" type="presParOf" srcId="{3316D99E-09A5-4260-8BB2-BD771A42CE93}" destId="{842E3C93-A959-4BBF-9E4E-1F04B753ECD7}" srcOrd="5" destOrd="0" presId="urn:microsoft.com/office/officeart/2005/8/layout/target1"/>
    <dgm:cxn modelId="{C55322EA-9C85-4E52-A14B-246613539F45}" type="presParOf" srcId="{3316D99E-09A5-4260-8BB2-BD771A42CE93}" destId="{0F2DFCF2-1E1A-48E3-B1C0-F3BE7F913581}" srcOrd="6" destOrd="0" presId="urn:microsoft.com/office/officeart/2005/8/layout/target1"/>
    <dgm:cxn modelId="{4DBD7831-FCFF-4B9D-B2A0-55E0C6F2E67B}" type="presParOf" srcId="{3316D99E-09A5-4260-8BB2-BD771A42CE93}" destId="{269FDB3F-472E-4EE4-A965-DBB617FB2C6D}" srcOrd="7" destOrd="0" presId="urn:microsoft.com/office/officeart/2005/8/layout/target1"/>
    <dgm:cxn modelId="{FFAAB5A2-2655-479A-A13E-4372379D5E36}" type="presParOf" srcId="{3316D99E-09A5-4260-8BB2-BD771A42CE93}" destId="{B66B1AE7-1BC8-4ABD-90D4-9862F64C82DA}" srcOrd="8" destOrd="0" presId="urn:microsoft.com/office/officeart/2005/8/layout/target1"/>
    <dgm:cxn modelId="{DAF3760C-C085-4A20-80D3-272AA10EB4A9}" type="presParOf" srcId="{3316D99E-09A5-4260-8BB2-BD771A42CE93}" destId="{8C073061-8828-4908-AEBD-E20D43A1173A}" srcOrd="9" destOrd="0" presId="urn:microsoft.com/office/officeart/2005/8/layout/target1"/>
    <dgm:cxn modelId="{CC0237FD-C129-4945-9136-C3E3A0C3F667}" type="presParOf" srcId="{3316D99E-09A5-4260-8BB2-BD771A42CE93}" destId="{1EB326A4-D0E8-4576-A6AC-A81EE5D80BC6}" srcOrd="10" destOrd="0" presId="urn:microsoft.com/office/officeart/2005/8/layout/target1"/>
    <dgm:cxn modelId="{E4A62432-3611-4779-9B34-937F19EBB6A8}" type="presParOf" srcId="{3316D99E-09A5-4260-8BB2-BD771A42CE93}" destId="{10FBD3C8-DFFE-4C91-91B1-DB5C88423EB9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6B1AE7-1BC8-4ABD-90D4-9862F64C82DA}">
      <dsp:nvSpPr>
        <dsp:cNvPr id="0" name=""/>
        <dsp:cNvSpPr/>
      </dsp:nvSpPr>
      <dsp:spPr>
        <a:xfrm>
          <a:off x="643876" y="1371599"/>
          <a:ext cx="4114800" cy="411480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342481-9B84-445B-B85E-D9FF7C3BFEBC}">
      <dsp:nvSpPr>
        <dsp:cNvPr id="0" name=""/>
        <dsp:cNvSpPr/>
      </dsp:nvSpPr>
      <dsp:spPr>
        <a:xfrm>
          <a:off x="1432560" y="2194559"/>
          <a:ext cx="2468880" cy="24688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D73B9C2-7E5B-45C8-82C0-7A5A75AEA85A}">
      <dsp:nvSpPr>
        <dsp:cNvPr id="0" name=""/>
        <dsp:cNvSpPr/>
      </dsp:nvSpPr>
      <dsp:spPr>
        <a:xfrm>
          <a:off x="2255520" y="3017519"/>
          <a:ext cx="822960" cy="82296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1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7CCF78-7790-4DE8-9F9E-B30111D60CA0}">
      <dsp:nvSpPr>
        <dsp:cNvPr id="0" name=""/>
        <dsp:cNvSpPr/>
      </dsp:nvSpPr>
      <dsp:spPr>
        <a:xfrm>
          <a:off x="5410200" y="0"/>
          <a:ext cx="2057400" cy="1200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800" b="1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Technology and Education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800" b="1" kern="1200" dirty="0" smtClean="0">
              <a:solidFill>
                <a:schemeClr val="accent2">
                  <a:lumMod val="60000"/>
                  <a:lumOff val="40000"/>
                </a:schemeClr>
              </a:solidFill>
            </a:rPr>
            <a:t>Instructional Technology</a:t>
          </a:r>
          <a:endParaRPr lang="en-PH" sz="1800" b="1" kern="1200" dirty="0">
            <a:solidFill>
              <a:schemeClr val="accent2">
                <a:lumMod val="60000"/>
                <a:lumOff val="40000"/>
              </a:schemeClr>
            </a:solidFill>
          </a:endParaRPr>
        </a:p>
      </dsp:txBody>
      <dsp:txXfrm>
        <a:off x="5410200" y="0"/>
        <a:ext cx="2057400" cy="1200150"/>
      </dsp:txXfrm>
    </dsp:sp>
    <dsp:sp modelId="{C39F839B-2BF0-45FF-9636-69A250060F19}">
      <dsp:nvSpPr>
        <dsp:cNvPr id="0" name=""/>
        <dsp:cNvSpPr/>
      </dsp:nvSpPr>
      <dsp:spPr>
        <a:xfrm>
          <a:off x="4895850" y="600074"/>
          <a:ext cx="51435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FEF2334-9A2F-4969-B890-2252A754BCA5}">
      <dsp:nvSpPr>
        <dsp:cNvPr id="0" name=""/>
        <dsp:cNvSpPr/>
      </dsp:nvSpPr>
      <dsp:spPr>
        <a:xfrm rot="5400000">
          <a:off x="2366276" y="901484"/>
          <a:ext cx="2828239" cy="2226792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42E3C93-A959-4BBF-9E4E-1F04B753ECD7}">
      <dsp:nvSpPr>
        <dsp:cNvPr id="0" name=""/>
        <dsp:cNvSpPr/>
      </dsp:nvSpPr>
      <dsp:spPr>
        <a:xfrm>
          <a:off x="5410200" y="1200149"/>
          <a:ext cx="2057400" cy="1200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800" b="1" kern="1200" dirty="0" smtClean="0">
              <a:solidFill>
                <a:srgbClr val="92D050"/>
              </a:solidFill>
            </a:rPr>
            <a:t>Technology Integration</a:t>
          </a:r>
          <a:endParaRPr lang="en-PH" sz="1800" b="1" kern="1200" dirty="0">
            <a:solidFill>
              <a:srgbClr val="92D050"/>
            </a:solidFill>
          </a:endParaRPr>
        </a:p>
      </dsp:txBody>
      <dsp:txXfrm>
        <a:off x="5410200" y="1200149"/>
        <a:ext cx="2057400" cy="1200150"/>
      </dsp:txXfrm>
    </dsp:sp>
    <dsp:sp modelId="{0F2DFCF2-1E1A-48E3-B1C0-F3BE7F913581}">
      <dsp:nvSpPr>
        <dsp:cNvPr id="0" name=""/>
        <dsp:cNvSpPr/>
      </dsp:nvSpPr>
      <dsp:spPr>
        <a:xfrm>
          <a:off x="4895850" y="1800224"/>
          <a:ext cx="51435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69FDB3F-472E-4EE4-A965-DBB617FB2C6D}">
      <dsp:nvSpPr>
        <dsp:cNvPr id="0" name=""/>
        <dsp:cNvSpPr/>
      </dsp:nvSpPr>
      <dsp:spPr>
        <a:xfrm rot="5400000">
          <a:off x="2973346" y="2082911"/>
          <a:ext cx="2203886" cy="163700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C073061-8828-4908-AEBD-E20D43A1173A}">
      <dsp:nvSpPr>
        <dsp:cNvPr id="0" name=""/>
        <dsp:cNvSpPr/>
      </dsp:nvSpPr>
      <dsp:spPr>
        <a:xfrm>
          <a:off x="5410200" y="2400300"/>
          <a:ext cx="2057400" cy="12001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PH" sz="1800" b="1" kern="1200" dirty="0" smtClean="0">
              <a:solidFill>
                <a:srgbClr val="FFC000"/>
              </a:solidFill>
            </a:rPr>
            <a:t>Educational Media</a:t>
          </a:r>
          <a:endParaRPr lang="en-PH" sz="1800" b="1" kern="1200" dirty="0">
            <a:solidFill>
              <a:srgbClr val="FFC000"/>
            </a:solidFill>
          </a:endParaRPr>
        </a:p>
      </dsp:txBody>
      <dsp:txXfrm>
        <a:off x="5410200" y="2400300"/>
        <a:ext cx="2057400" cy="1200150"/>
      </dsp:txXfrm>
    </dsp:sp>
    <dsp:sp modelId="{1EB326A4-D0E8-4576-A6AC-A81EE5D80BC6}">
      <dsp:nvSpPr>
        <dsp:cNvPr id="0" name=""/>
        <dsp:cNvSpPr/>
      </dsp:nvSpPr>
      <dsp:spPr>
        <a:xfrm>
          <a:off x="4895850" y="3000375"/>
          <a:ext cx="51435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0FBD3C8-DFFE-4C91-91B1-DB5C88423EB9}">
      <dsp:nvSpPr>
        <dsp:cNvPr id="0" name=""/>
        <dsp:cNvSpPr/>
      </dsp:nvSpPr>
      <dsp:spPr>
        <a:xfrm rot="5400000">
          <a:off x="3581171" y="3263379"/>
          <a:ext cx="1574596" cy="1047216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7CC7-5B64-4903-985A-6D33ED82691F}" type="datetimeFigureOut">
              <a:rPr lang="en-PH" smtClean="0"/>
              <a:t>7/11/2012</a:t>
            </a:fld>
            <a:endParaRPr lang="en-P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7A24-7E8D-4337-A608-3F749606E798}" type="slidenum">
              <a:rPr lang="en-PH" smtClean="0"/>
              <a:t>‹#›</a:t>
            </a:fld>
            <a:endParaRPr lang="en-P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7CC7-5B64-4903-985A-6D33ED82691F}" type="datetimeFigureOut">
              <a:rPr lang="en-PH" smtClean="0"/>
              <a:t>7/11/2012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7A24-7E8D-4337-A608-3F749606E798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7CC7-5B64-4903-985A-6D33ED82691F}" type="datetimeFigureOut">
              <a:rPr lang="en-PH" smtClean="0"/>
              <a:t>7/11/2012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7A24-7E8D-4337-A608-3F749606E798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7CC7-5B64-4903-985A-6D33ED82691F}" type="datetimeFigureOut">
              <a:rPr lang="en-PH" smtClean="0"/>
              <a:t>7/11/2012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7A24-7E8D-4337-A608-3F749606E798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7CC7-5B64-4903-985A-6D33ED82691F}" type="datetimeFigureOut">
              <a:rPr lang="en-PH" smtClean="0"/>
              <a:t>7/11/2012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7A24-7E8D-4337-A608-3F749606E798}" type="slidenum">
              <a:rPr lang="en-PH" smtClean="0"/>
              <a:t>‹#›</a:t>
            </a:fld>
            <a:endParaRPr lang="en-P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7CC7-5B64-4903-985A-6D33ED82691F}" type="datetimeFigureOut">
              <a:rPr lang="en-PH" smtClean="0"/>
              <a:t>7/11/2012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7A24-7E8D-4337-A608-3F749606E798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7CC7-5B64-4903-985A-6D33ED82691F}" type="datetimeFigureOut">
              <a:rPr lang="en-PH" smtClean="0"/>
              <a:t>7/11/2012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7A24-7E8D-4337-A608-3F749606E798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7CC7-5B64-4903-985A-6D33ED82691F}" type="datetimeFigureOut">
              <a:rPr lang="en-PH" smtClean="0"/>
              <a:t>7/11/2012</a:t>
            </a:fld>
            <a:endParaRPr lang="en-P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EA7A24-7E8D-4337-A608-3F749606E798}" type="slidenum">
              <a:rPr lang="en-PH" smtClean="0"/>
              <a:t>‹#›</a:t>
            </a:fld>
            <a:endParaRPr lang="en-PH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7CC7-5B64-4903-985A-6D33ED82691F}" type="datetimeFigureOut">
              <a:rPr lang="en-PH" smtClean="0"/>
              <a:t>7/11/2012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7A24-7E8D-4337-A608-3F749606E798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57CC7-5B64-4903-985A-6D33ED82691F}" type="datetimeFigureOut">
              <a:rPr lang="en-PH" smtClean="0"/>
              <a:t>7/11/2012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1EA7A24-7E8D-4337-A608-3F749606E798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8E57CC7-5B64-4903-985A-6D33ED82691F}" type="datetimeFigureOut">
              <a:rPr lang="en-PH" smtClean="0"/>
              <a:t>7/11/2012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7A24-7E8D-4337-A608-3F749606E798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8E57CC7-5B64-4903-985A-6D33ED82691F}" type="datetimeFigureOut">
              <a:rPr lang="en-PH" smtClean="0"/>
              <a:t>7/11/2012</a:t>
            </a:fld>
            <a:endParaRPr lang="en-P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1EA7A24-7E8D-4337-A608-3F749606E798}" type="slidenum">
              <a:rPr lang="en-PH" smtClean="0"/>
              <a:t>‹#›</a:t>
            </a:fld>
            <a:endParaRPr lang="en-PH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706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Activity #3 – </a:t>
            </a:r>
            <a:r>
              <a:rPr lang="en-PH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Goudy Stout" pitchFamily="18" charset="0"/>
              </a:rPr>
              <a:t>BULLS EYE </a:t>
            </a:r>
            <a:endParaRPr lang="en-PH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Goudy Stout" pitchFamily="18" charset="0"/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609600" y="1143000"/>
          <a:ext cx="80772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Graphic spid="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dirty="0" smtClean="0"/>
              <a:t>WHY?</a:t>
            </a:r>
            <a:endParaRPr lang="en-P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dirty="0" smtClean="0"/>
              <a:t>Educational media is the core since it is more specific than the other terms. It refers to the books, magazines, newspapers, radio, TV, and internet.</a:t>
            </a:r>
          </a:p>
          <a:p>
            <a:r>
              <a:rPr lang="en-PH" dirty="0" smtClean="0"/>
              <a:t>Technological integration is the use of learning technologies to introduce, reinforce, supplement, and extend skills.</a:t>
            </a:r>
            <a:endParaRPr lang="en-PH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PH" dirty="0" smtClean="0"/>
              <a:t>Instructional technology is a systematic way of designing, carrying out, and evaluating the total process of learning and teaching in terms of specific objectives.</a:t>
            </a:r>
          </a:p>
          <a:p>
            <a:r>
              <a:rPr lang="en-PH" dirty="0" smtClean="0"/>
              <a:t>Technology in Education includes the application to food, health, finance, scheduling, grade, reporting, and other processes which support education within institutions.</a:t>
            </a:r>
            <a:endParaRPr lang="en-PH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48</TotalTime>
  <Words>123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Technic</vt:lpstr>
      <vt:lpstr>Activity #3 – BULLS EYE </vt:lpstr>
      <vt:lpstr>WHY?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Guest</dc:creator>
  <cp:lastModifiedBy>Guest</cp:lastModifiedBy>
  <cp:revision>7</cp:revision>
  <dcterms:created xsi:type="dcterms:W3CDTF">2012-07-11T13:06:22Z</dcterms:created>
  <dcterms:modified xsi:type="dcterms:W3CDTF">2012-07-11T13:54:31Z</dcterms:modified>
</cp:coreProperties>
</file>